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274287B0-395E-411C-9387-D7AD6A96100B}" type="datetimeFigureOut">
              <a:rPr lang="zh-TW" altLang="en-US" smtClean="0"/>
              <a:t>2014/3/17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2D569793-DEC8-49B9-9799-A8F3E9CF03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274287B0-395E-411C-9387-D7AD6A96100B}" type="datetimeFigureOut">
              <a:rPr lang="zh-TW" altLang="en-US" smtClean="0"/>
              <a:t>2014/3/17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69793-DEC8-49B9-9799-A8F3E9CF03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角三角形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等腰三角形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274287B0-395E-411C-9387-D7AD6A96100B}" type="datetimeFigureOut">
              <a:rPr lang="zh-TW" altLang="en-US" smtClean="0"/>
              <a:t>2014/3/17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2D569793-DEC8-49B9-9799-A8F3E9CF0339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1" name="直線接點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74287B0-395E-411C-9387-D7AD6A96100B}" type="datetimeFigureOut">
              <a:rPr lang="zh-TW" altLang="en-US" smtClean="0"/>
              <a:t>2014/3/17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D569793-DEC8-49B9-9799-A8F3E9CF03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274287B0-395E-411C-9387-D7AD6A96100B}" type="datetimeFigureOut">
              <a:rPr lang="zh-TW" altLang="en-US" smtClean="0"/>
              <a:t>2014/3/17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2D569793-DEC8-49B9-9799-A8F3E9CF03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87B0-395E-411C-9387-D7AD6A96100B}" type="datetimeFigureOut">
              <a:rPr lang="zh-TW" altLang="en-US" smtClean="0"/>
              <a:t>2014/3/17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69793-DEC8-49B9-9799-A8F3E9CF03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74287B0-395E-411C-9387-D7AD6A96100B}" type="datetimeFigureOut">
              <a:rPr lang="zh-TW" altLang="en-US" smtClean="0"/>
              <a:t>2014/3/17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D569793-DEC8-49B9-9799-A8F3E9CF03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274287B0-395E-411C-9387-D7AD6A96100B}" type="datetimeFigureOut">
              <a:rPr lang="zh-TW" altLang="en-US" smtClean="0"/>
              <a:t>2014/3/17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2D569793-DEC8-49B9-9799-A8F3E9CF03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274287B0-395E-411C-9387-D7AD6A96100B}" type="datetimeFigureOut">
              <a:rPr lang="zh-TW" altLang="en-US" smtClean="0"/>
              <a:t>2014/3/17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2D569793-DEC8-49B9-9799-A8F3E9CF03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87B0-395E-411C-9387-D7AD6A96100B}" type="datetimeFigureOut">
              <a:rPr lang="zh-TW" altLang="en-US" smtClean="0"/>
              <a:t>2014/3/17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69793-DEC8-49B9-9799-A8F3E9CF03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87B0-395E-411C-9387-D7AD6A96100B}" type="datetimeFigureOut">
              <a:rPr lang="zh-TW" altLang="en-US" smtClean="0"/>
              <a:t>2014/3/17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69793-DEC8-49B9-9799-A8F3E9CF03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直線接點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274287B0-395E-411C-9387-D7AD6A96100B}" type="datetimeFigureOut">
              <a:rPr lang="zh-TW" altLang="en-US" smtClean="0"/>
              <a:t>2014/3/17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2D569793-DEC8-49B9-9799-A8F3E9CF03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 smtClean="0"/>
              <a:t>第五屆 學術人才養成計畫</a:t>
            </a:r>
            <a:endParaRPr lang="zh-TW" altLang="en-US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4400" b="1" dirty="0" smtClean="0"/>
              <a:t>講座摘要</a:t>
            </a:r>
            <a:endParaRPr lang="zh-TW" altLang="en-US" sz="44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3517576"/>
          </a:xfrm>
        </p:spPr>
        <p:txBody>
          <a:bodyPr/>
          <a:lstStyle/>
          <a:p>
            <a:r>
              <a:rPr lang="zh-TW" altLang="en-US" dirty="0" smtClean="0"/>
              <a:t>人腦功能的研究與工具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陽明大學 神經科學研究所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郭文瑞教授 主講</a:t>
            </a:r>
            <a:endParaRPr lang="zh-TW" altLang="en-US" dirty="0"/>
          </a:p>
        </p:txBody>
      </p:sp>
      <p:pic>
        <p:nvPicPr>
          <p:cNvPr id="6" name="圖片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501008"/>
            <a:ext cx="3829926" cy="2543572"/>
          </a:xfrm>
          <a:prstGeom prst="rect">
            <a:avLst/>
          </a:prstGeom>
          <a:noFill/>
        </p:spPr>
      </p:pic>
      <p:pic>
        <p:nvPicPr>
          <p:cNvPr id="7" name="圖片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501008"/>
            <a:ext cx="3600400" cy="25103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 smtClean="0"/>
              <a:t>大腦結構與訊息傳遞介紹</a:t>
            </a:r>
            <a:endParaRPr lang="zh-TW" altLang="en-US" dirty="0"/>
          </a:p>
        </p:txBody>
      </p:sp>
      <p:pic>
        <p:nvPicPr>
          <p:cNvPr id="4" name="圖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132856"/>
            <a:ext cx="3672408" cy="3083133"/>
          </a:xfrm>
          <a:prstGeom prst="rect">
            <a:avLst/>
          </a:prstGeom>
          <a:noFill/>
        </p:spPr>
      </p:pic>
      <p:pic>
        <p:nvPicPr>
          <p:cNvPr id="5" name="圖片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132856"/>
            <a:ext cx="3672408" cy="30831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 smtClean="0"/>
              <a:t>關於左右半腦分工與專長的迷思</a:t>
            </a:r>
            <a:endParaRPr lang="zh-TW" altLang="en-US" dirty="0"/>
          </a:p>
        </p:txBody>
      </p:sp>
      <p:pic>
        <p:nvPicPr>
          <p:cNvPr id="4" name="圖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76872"/>
            <a:ext cx="3940940" cy="3168352"/>
          </a:xfrm>
          <a:prstGeom prst="rect">
            <a:avLst/>
          </a:prstGeom>
          <a:noFill/>
        </p:spPr>
      </p:pic>
      <p:pic>
        <p:nvPicPr>
          <p:cNvPr id="5" name="圖片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276872"/>
            <a:ext cx="3888432" cy="31242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 smtClean="0"/>
              <a:t>隨著演化腦容量也隨之增大</a:t>
            </a:r>
            <a:endParaRPr lang="zh-TW" altLang="en-US" dirty="0"/>
          </a:p>
        </p:txBody>
      </p:sp>
      <p:pic>
        <p:nvPicPr>
          <p:cNvPr id="4" name="圖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04864"/>
            <a:ext cx="4143666" cy="2952328"/>
          </a:xfrm>
          <a:prstGeom prst="rect">
            <a:avLst/>
          </a:prstGeom>
          <a:noFill/>
        </p:spPr>
      </p:pic>
      <p:pic>
        <p:nvPicPr>
          <p:cNvPr id="5" name="圖片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204864"/>
            <a:ext cx="3946479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 smtClean="0"/>
              <a:t>各種關於記憶的有趣研究</a:t>
            </a:r>
            <a:endParaRPr lang="zh-TW" altLang="en-US" dirty="0"/>
          </a:p>
        </p:txBody>
      </p:sp>
      <p:pic>
        <p:nvPicPr>
          <p:cNvPr id="4" name="圖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060848"/>
            <a:ext cx="4143666" cy="2952328"/>
          </a:xfrm>
          <a:prstGeom prst="rect">
            <a:avLst/>
          </a:prstGeom>
          <a:noFill/>
        </p:spPr>
      </p:pic>
      <p:pic>
        <p:nvPicPr>
          <p:cNvPr id="5" name="圖片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060848"/>
            <a:ext cx="3939170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 smtClean="0"/>
              <a:t>同學們對於心理議題反應熱烈</a:t>
            </a:r>
            <a:r>
              <a:rPr lang="zh-TW" altLang="zh-TW" dirty="0" smtClean="0"/>
              <a:t>，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zh-TW" dirty="0" smtClean="0"/>
              <a:t>紛紛</a:t>
            </a:r>
            <a:r>
              <a:rPr lang="zh-TW" altLang="zh-TW" dirty="0" smtClean="0"/>
              <a:t>舉手提問</a:t>
            </a:r>
            <a:endParaRPr lang="zh-TW" altLang="en-US" dirty="0"/>
          </a:p>
        </p:txBody>
      </p:sp>
      <p:pic>
        <p:nvPicPr>
          <p:cNvPr id="4" name="圖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276872"/>
            <a:ext cx="4149390" cy="2808312"/>
          </a:xfrm>
          <a:prstGeom prst="rect">
            <a:avLst/>
          </a:prstGeom>
          <a:noFill/>
        </p:spPr>
      </p:pic>
      <p:pic>
        <p:nvPicPr>
          <p:cNvPr id="5" name="圖片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276872"/>
            <a:ext cx="3944228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神韻">
  <a:themeElements>
    <a:clrScheme name="科技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神韻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神韻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10</TotalTime>
  <Words>53</Words>
  <Application>Microsoft Office PowerPoint</Application>
  <PresentationFormat>如螢幕大小 (4:3)</PresentationFormat>
  <Paragraphs>8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神韻</vt:lpstr>
      <vt:lpstr>第五屆 學術人才養成計畫</vt:lpstr>
      <vt:lpstr>人腦功能的研究與工具  陽明大學 神經科學研究所 郭文瑞教授 主講</vt:lpstr>
      <vt:lpstr>大腦結構與訊息傳遞介紹</vt:lpstr>
      <vt:lpstr>關於左右半腦分工與專長的迷思</vt:lpstr>
      <vt:lpstr>隨著演化腦容量也隨之增大</vt:lpstr>
      <vt:lpstr>各種關於記憶的有趣研究</vt:lpstr>
      <vt:lpstr>同學們對於心理議題反應熱烈， 紛紛舉手提問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第五屆 學術人才養成計畫</dc:title>
  <dc:creator>yu</dc:creator>
  <cp:lastModifiedBy>yu</cp:lastModifiedBy>
  <cp:revision>2</cp:revision>
  <dcterms:created xsi:type="dcterms:W3CDTF">2014-03-17T14:04:49Z</dcterms:created>
  <dcterms:modified xsi:type="dcterms:W3CDTF">2014-03-17T14:15:33Z</dcterms:modified>
</cp:coreProperties>
</file>