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0" d="100"/>
          <a:sy n="120" d="100"/>
        </p:scale>
        <p:origin x="-130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370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246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627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87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02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90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23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540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1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083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2934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83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8091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2847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3279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037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830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02277" y="2404534"/>
            <a:ext cx="6787166" cy="1646302"/>
          </a:xfrm>
        </p:spPr>
        <p:txBody>
          <a:bodyPr/>
          <a:lstStyle/>
          <a:p>
            <a:r>
              <a:rPr lang="zh-TW" altLang="en-US" sz="4400" dirty="0" smtClean="0"/>
              <a:t>第五屆學術人才養成計畫</a:t>
            </a:r>
            <a:endParaRPr lang="zh-TW" altLang="en-US" sz="44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/>
              <a:t>講座摘要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924345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9" y="609599"/>
            <a:ext cx="6347713" cy="49798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果蠅～生物學家的工具箱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台師大生命科學系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蘇銘燦教授 主講</a:t>
            </a:r>
            <a:endParaRPr lang="zh-TW" altLang="en-US" dirty="0"/>
          </a:p>
        </p:txBody>
      </p:sp>
      <p:pic>
        <p:nvPicPr>
          <p:cNvPr id="1026" name="圖片 1" descr="DSC_82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513" y="3236755"/>
            <a:ext cx="353695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圖片 29" descr="DSC_83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9723" y="4021383"/>
            <a:ext cx="3358210" cy="221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圖片 2" descr="DSC_827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1190" y="1641967"/>
            <a:ext cx="28352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9951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遺傳學與基因的研究</a:t>
            </a:r>
            <a:endParaRPr lang="zh-TW" altLang="en-US" dirty="0"/>
          </a:p>
        </p:txBody>
      </p:sp>
      <p:pic>
        <p:nvPicPr>
          <p:cNvPr id="2050" name="圖片 5" descr="DSC_82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180" y="1680604"/>
            <a:ext cx="28352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圖片 9" descr="DSC_82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0130" y="1680603"/>
            <a:ext cx="292576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圖片 11" descr="DSC_83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022" y="3934295"/>
            <a:ext cx="2588972" cy="177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圖片 12" descr="DSC_83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2714" y="3934295"/>
            <a:ext cx="2769412" cy="177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圖片 13" descr="DSC_832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659"/>
          <a:stretch>
            <a:fillRect/>
          </a:stretch>
        </p:blipFill>
        <p:spPr bwMode="auto">
          <a:xfrm>
            <a:off x="6193846" y="3934295"/>
            <a:ext cx="2726230" cy="177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0486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果蠅在行為科學上的研究</a:t>
            </a:r>
            <a:endParaRPr lang="zh-TW" altLang="en-US" dirty="0"/>
          </a:p>
        </p:txBody>
      </p:sp>
      <p:pic>
        <p:nvPicPr>
          <p:cNvPr id="3074" name="圖片 14" descr="DSC_83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9011" y="1754702"/>
            <a:ext cx="2560637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圖片 15" descr="DSC_83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675"/>
          <a:stretch>
            <a:fillRect/>
          </a:stretch>
        </p:blipFill>
        <p:spPr bwMode="auto">
          <a:xfrm>
            <a:off x="3801880" y="1754701"/>
            <a:ext cx="2743200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圖片 17" descr="DSC_83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9011" y="3813410"/>
            <a:ext cx="2560637" cy="1707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圖片 18" descr="DSC_835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264"/>
          <a:stretch>
            <a:fillRect/>
          </a:stretch>
        </p:blipFill>
        <p:spPr bwMode="auto">
          <a:xfrm>
            <a:off x="3783454" y="3806264"/>
            <a:ext cx="2642671" cy="171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6447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果蠅模式的應用</a:t>
            </a:r>
            <a:endParaRPr lang="zh-TW" altLang="en-US" dirty="0"/>
          </a:p>
        </p:txBody>
      </p:sp>
      <p:pic>
        <p:nvPicPr>
          <p:cNvPr id="4098" name="圖片 26" descr="DSC_83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164" y="1601743"/>
            <a:ext cx="3172115" cy="2171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圖片 27" descr="DSC_83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1992" y="1601742"/>
            <a:ext cx="3274035" cy="2171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圖片 28" descr="DSC_83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9619" y="4124414"/>
            <a:ext cx="3549508" cy="224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270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果蠅的觀察</a:t>
            </a:r>
            <a:endParaRPr lang="zh-TW" altLang="en-US" dirty="0"/>
          </a:p>
        </p:txBody>
      </p:sp>
      <p:pic>
        <p:nvPicPr>
          <p:cNvPr id="5122" name="圖片 32" descr="DSC_84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8938" y="1613034"/>
            <a:ext cx="2837707" cy="186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圖片 10" descr="DSC_83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8657" y="1613034"/>
            <a:ext cx="2722969" cy="186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圖片 35" descr="DSC_84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8938" y="3853957"/>
            <a:ext cx="2849081" cy="189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圖片 38" descr="DSC_84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8657" y="3853956"/>
            <a:ext cx="2849081" cy="189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3082817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</TotalTime>
  <Words>32</Words>
  <Application>Microsoft Office PowerPoint</Application>
  <PresentationFormat>如螢幕大小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多面向</vt:lpstr>
      <vt:lpstr>第五屆學術人才養成計畫</vt:lpstr>
      <vt:lpstr>果蠅～生物學家的工具箱  台師大生命科學系 蘇銘燦教授 主講</vt:lpstr>
      <vt:lpstr>遺傳學與基因的研究</vt:lpstr>
      <vt:lpstr>果蠅在行為科學上的研究</vt:lpstr>
      <vt:lpstr>果蠅模式的應用</vt:lpstr>
      <vt:lpstr>果蠅的觀察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第五屆學術人才養成計畫</dc:title>
  <dc:creator>yuwei</dc:creator>
  <cp:lastModifiedBy>JUN_THSH</cp:lastModifiedBy>
  <cp:revision>3</cp:revision>
  <dcterms:created xsi:type="dcterms:W3CDTF">2014-03-17T12:25:33Z</dcterms:created>
  <dcterms:modified xsi:type="dcterms:W3CDTF">2014-03-24T08:37:07Z</dcterms:modified>
</cp:coreProperties>
</file>