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60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7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3E73E-7680-4CA3-BD87-585635E7C490}" type="datetimeFigureOut">
              <a:rPr lang="zh-TW" altLang="en-US" smtClean="0"/>
              <a:t>2018/7/27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7BA6-50F8-43A7-9FF4-6D55017EA5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6631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3E73E-7680-4CA3-BD87-585635E7C490}" type="datetimeFigureOut">
              <a:rPr lang="zh-TW" altLang="en-US" smtClean="0"/>
              <a:t>2018/7/27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7BA6-50F8-43A7-9FF4-6D55017EA5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90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3E73E-7680-4CA3-BD87-585635E7C490}" type="datetimeFigureOut">
              <a:rPr lang="zh-TW" altLang="en-US" smtClean="0"/>
              <a:t>2018/7/27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7BA6-50F8-43A7-9FF4-6D55017EA5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2688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3E73E-7680-4CA3-BD87-585635E7C490}" type="datetimeFigureOut">
              <a:rPr lang="zh-TW" altLang="en-US" smtClean="0"/>
              <a:t>2018/7/27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7BA6-50F8-43A7-9FF4-6D55017EA5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0656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3E73E-7680-4CA3-BD87-585635E7C490}" type="datetimeFigureOut">
              <a:rPr lang="zh-TW" altLang="en-US" smtClean="0"/>
              <a:t>2018/7/27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7BA6-50F8-43A7-9FF4-6D55017EA5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7388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3E73E-7680-4CA3-BD87-585635E7C490}" type="datetimeFigureOut">
              <a:rPr lang="zh-TW" altLang="en-US" smtClean="0"/>
              <a:t>2018/7/27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7BA6-50F8-43A7-9FF4-6D55017EA5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7061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3E73E-7680-4CA3-BD87-585635E7C490}" type="datetimeFigureOut">
              <a:rPr lang="zh-TW" altLang="en-US" smtClean="0"/>
              <a:t>2018/7/27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7BA6-50F8-43A7-9FF4-6D55017EA5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2338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3E73E-7680-4CA3-BD87-585635E7C490}" type="datetimeFigureOut">
              <a:rPr lang="zh-TW" altLang="en-US" smtClean="0"/>
              <a:t>2018/7/27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7BA6-50F8-43A7-9FF4-6D55017EA5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0472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3E73E-7680-4CA3-BD87-585635E7C490}" type="datetimeFigureOut">
              <a:rPr lang="zh-TW" altLang="en-US" smtClean="0"/>
              <a:t>2018/7/27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7BA6-50F8-43A7-9FF4-6D55017EA5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213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3E73E-7680-4CA3-BD87-585635E7C490}" type="datetimeFigureOut">
              <a:rPr lang="zh-TW" altLang="en-US" smtClean="0"/>
              <a:t>2018/7/27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7BA6-50F8-43A7-9FF4-6D55017EA5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7714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3E73E-7680-4CA3-BD87-585635E7C490}" type="datetimeFigureOut">
              <a:rPr lang="zh-TW" altLang="en-US" smtClean="0"/>
              <a:t>2018/7/27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17BA6-50F8-43A7-9FF4-6D55017EA5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70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3E73E-7680-4CA3-BD87-585635E7C490}" type="datetimeFigureOut">
              <a:rPr lang="zh-TW" altLang="en-US" smtClean="0"/>
              <a:t>2018/7/27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17BA6-50F8-43A7-9FF4-6D55017EA5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0553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Administrator\Desktop\DSC_0029-2.png">
            <a:extLst>
              <a:ext uri="{FF2B5EF4-FFF2-40B4-BE49-F238E27FC236}">
                <a16:creationId xmlns:a16="http://schemas.microsoft.com/office/drawing/2014/main" id="{6C18CAC5-0DC1-4B08-9CA1-5459D9AC1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6" y="766475"/>
            <a:ext cx="9144000" cy="6091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標題 1">
            <a:extLst>
              <a:ext uri="{FF2B5EF4-FFF2-40B4-BE49-F238E27FC236}">
                <a16:creationId xmlns:a16="http://schemas.microsoft.com/office/drawing/2014/main" id="{BB3B397A-8CAB-4EE0-A360-9A03C16F7435}"/>
              </a:ext>
            </a:extLst>
          </p:cNvPr>
          <p:cNvSpPr txBox="1">
            <a:spLocks/>
          </p:cNvSpPr>
          <p:nvPr/>
        </p:nvSpPr>
        <p:spPr>
          <a:xfrm>
            <a:off x="457200" y="33248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107-1</a:t>
            </a:r>
            <a:r>
              <a:rPr lang="zh-TW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高一選修課程 操作說明</a:t>
            </a:r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3969B291-8807-41C0-91F9-E02F047FC806}"/>
              </a:ext>
            </a:extLst>
          </p:cNvPr>
          <p:cNvSpPr txBox="1">
            <a:spLocks/>
          </p:cNvSpPr>
          <p:nvPr/>
        </p:nvSpPr>
        <p:spPr>
          <a:xfrm>
            <a:off x="1071418" y="3251200"/>
            <a:ext cx="6807199" cy="9628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教務處</a:t>
            </a:r>
          </a:p>
        </p:txBody>
      </p:sp>
      <p:pic>
        <p:nvPicPr>
          <p:cNvPr id="8" name="Picture 3" descr="E:\文宣\logo-ok\LOGO-白.png">
            <a:extLst>
              <a:ext uri="{FF2B5EF4-FFF2-40B4-BE49-F238E27FC236}">
                <a16:creationId xmlns:a16="http://schemas.microsoft.com/office/drawing/2014/main" id="{08697E66-9D11-45A7-9EF3-C2FB001CB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977" y="2094277"/>
            <a:ext cx="720080" cy="72008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1301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DEEF55A2-1B05-435E-B6CD-906AF7262073}"/>
              </a:ext>
            </a:extLst>
          </p:cNvPr>
          <p:cNvSpPr txBox="1">
            <a:spLocks/>
          </p:cNvSpPr>
          <p:nvPr/>
        </p:nvSpPr>
        <p:spPr>
          <a:xfrm>
            <a:off x="73891" y="129310"/>
            <a:ext cx="6807199" cy="9628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Step1</a:t>
            </a:r>
            <a:r>
              <a:rPr lang="zh-TW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：進入中學部網站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54752D31-A978-4329-8268-C713B23A6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" y="1239946"/>
            <a:ext cx="7952509" cy="5590855"/>
          </a:xfrm>
          <a:prstGeom prst="rect">
            <a:avLst/>
          </a:prstGeom>
        </p:spPr>
      </p:pic>
      <p:sp>
        <p:nvSpPr>
          <p:cNvPr id="8" name="箭號: 向右 7">
            <a:extLst>
              <a:ext uri="{FF2B5EF4-FFF2-40B4-BE49-F238E27FC236}">
                <a16:creationId xmlns:a16="http://schemas.microsoft.com/office/drawing/2014/main" id="{6DBE0ED7-8900-43DF-B061-3B63F52560A8}"/>
              </a:ext>
            </a:extLst>
          </p:cNvPr>
          <p:cNvSpPr/>
          <p:nvPr/>
        </p:nvSpPr>
        <p:spPr>
          <a:xfrm rot="1706515">
            <a:off x="3475753" y="5167549"/>
            <a:ext cx="3011054" cy="7557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559762E5-D30F-4467-87C5-0260188090AC}"/>
              </a:ext>
            </a:extLst>
          </p:cNvPr>
          <p:cNvSpPr txBox="1"/>
          <p:nvPr/>
        </p:nvSpPr>
        <p:spPr>
          <a:xfrm>
            <a:off x="8097499" y="3075709"/>
            <a:ext cx="861774" cy="505229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右邊熱門連結</a:t>
            </a:r>
          </a:p>
        </p:txBody>
      </p:sp>
      <p:sp>
        <p:nvSpPr>
          <p:cNvPr id="11" name="橢圓 10">
            <a:extLst>
              <a:ext uri="{FF2B5EF4-FFF2-40B4-BE49-F238E27FC236}">
                <a16:creationId xmlns:a16="http://schemas.microsoft.com/office/drawing/2014/main" id="{37073144-AECD-42EC-9D8F-25CA7DD534A7}"/>
              </a:ext>
            </a:extLst>
          </p:cNvPr>
          <p:cNvSpPr/>
          <p:nvPr/>
        </p:nvSpPr>
        <p:spPr>
          <a:xfrm>
            <a:off x="6363855" y="6169891"/>
            <a:ext cx="1293090" cy="42487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65059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>
            <a:extLst>
              <a:ext uri="{FF2B5EF4-FFF2-40B4-BE49-F238E27FC236}">
                <a16:creationId xmlns:a16="http://schemas.microsoft.com/office/drawing/2014/main" id="{01B629D7-D354-4AC9-8B95-1A5599C590CC}"/>
              </a:ext>
            </a:extLst>
          </p:cNvPr>
          <p:cNvSpPr txBox="1">
            <a:spLocks/>
          </p:cNvSpPr>
          <p:nvPr/>
        </p:nvSpPr>
        <p:spPr>
          <a:xfrm>
            <a:off x="92365" y="170280"/>
            <a:ext cx="8626765" cy="9628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Step2</a:t>
            </a:r>
            <a:r>
              <a:rPr lang="zh-TW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：進入高中校務行政系統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9731BF6F-93A6-491B-AFC3-F743EE9296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65" y="1245899"/>
            <a:ext cx="4576883" cy="3270683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CBF40E53-6444-4DB3-A408-7C04D87C8B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872" y="2928145"/>
            <a:ext cx="5163127" cy="3929855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A0DFE979-9B33-4A28-B1CC-D4475A470285}"/>
              </a:ext>
            </a:extLst>
          </p:cNvPr>
          <p:cNvSpPr txBox="1"/>
          <p:nvPr/>
        </p:nvSpPr>
        <p:spPr>
          <a:xfrm>
            <a:off x="4747483" y="1449099"/>
            <a:ext cx="4433455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選文山區再興中學</a:t>
            </a:r>
          </a:p>
        </p:txBody>
      </p:sp>
      <p:sp>
        <p:nvSpPr>
          <p:cNvPr id="10" name="箭號: 上彎 9">
            <a:extLst>
              <a:ext uri="{FF2B5EF4-FFF2-40B4-BE49-F238E27FC236}">
                <a16:creationId xmlns:a16="http://schemas.microsoft.com/office/drawing/2014/main" id="{6AAC2362-0B80-40A7-8B73-D7E139842BBD}"/>
              </a:ext>
            </a:extLst>
          </p:cNvPr>
          <p:cNvSpPr/>
          <p:nvPr/>
        </p:nvSpPr>
        <p:spPr>
          <a:xfrm rot="5400000">
            <a:off x="2561359" y="3619500"/>
            <a:ext cx="1136073" cy="1863436"/>
          </a:xfrm>
          <a:prstGeom prst="bent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8F3F05BE-37E8-4631-B206-E456B6D3357B}"/>
              </a:ext>
            </a:extLst>
          </p:cNvPr>
          <p:cNvSpPr txBox="1"/>
          <p:nvPr/>
        </p:nvSpPr>
        <p:spPr>
          <a:xfrm>
            <a:off x="101601" y="5219473"/>
            <a:ext cx="4433455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輸入帳號、密碼</a:t>
            </a:r>
          </a:p>
        </p:txBody>
      </p:sp>
      <p:sp>
        <p:nvSpPr>
          <p:cNvPr id="12" name="圖說文字: 向上箭號 11">
            <a:extLst>
              <a:ext uri="{FF2B5EF4-FFF2-40B4-BE49-F238E27FC236}">
                <a16:creationId xmlns:a16="http://schemas.microsoft.com/office/drawing/2014/main" id="{005C6A30-0131-467A-BDE6-8719CEFBE3FA}"/>
              </a:ext>
            </a:extLst>
          </p:cNvPr>
          <p:cNvSpPr/>
          <p:nvPr/>
        </p:nvSpPr>
        <p:spPr>
          <a:xfrm>
            <a:off x="4160983" y="5063759"/>
            <a:ext cx="3519055" cy="1727200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帳號：學號</a:t>
            </a:r>
            <a:endParaRPr lang="en-US" altLang="zh-TW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密碼：身分證字號</a:t>
            </a:r>
          </a:p>
        </p:txBody>
      </p:sp>
    </p:spTree>
    <p:extLst>
      <p:ext uri="{BB962C8B-B14F-4D97-AF65-F5344CB8AC3E}">
        <p14:creationId xmlns:p14="http://schemas.microsoft.com/office/powerpoint/2010/main" val="3722516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DEEF55A2-1B05-435E-B6CD-906AF7262073}"/>
              </a:ext>
            </a:extLst>
          </p:cNvPr>
          <p:cNvSpPr txBox="1">
            <a:spLocks/>
          </p:cNvSpPr>
          <p:nvPr/>
        </p:nvSpPr>
        <p:spPr>
          <a:xfrm>
            <a:off x="-278170" y="-288457"/>
            <a:ext cx="8395854" cy="13397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Step3</a:t>
            </a:r>
            <a:r>
              <a:rPr lang="zh-TW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：左上角展開學生線上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559762E5-D30F-4467-87C5-0260188090AC}"/>
              </a:ext>
            </a:extLst>
          </p:cNvPr>
          <p:cNvSpPr txBox="1"/>
          <p:nvPr/>
        </p:nvSpPr>
        <p:spPr>
          <a:xfrm>
            <a:off x="8097499" y="3075709"/>
            <a:ext cx="861774" cy="505229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右邊熱門連結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EB78CB83-C6EC-44CD-B212-DF9275DC3B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63" y="1469086"/>
            <a:ext cx="7248388" cy="4959423"/>
          </a:xfrm>
          <a:prstGeom prst="rect">
            <a:avLst/>
          </a:prstGeom>
        </p:spPr>
      </p:pic>
      <p:sp>
        <p:nvSpPr>
          <p:cNvPr id="4" name="圖說文字: 向左箭號 3">
            <a:extLst>
              <a:ext uri="{FF2B5EF4-FFF2-40B4-BE49-F238E27FC236}">
                <a16:creationId xmlns:a16="http://schemas.microsoft.com/office/drawing/2014/main" id="{9C3B7991-DA5E-4C10-A74F-76CCA7B3B77B}"/>
              </a:ext>
            </a:extLst>
          </p:cNvPr>
          <p:cNvSpPr/>
          <p:nvPr/>
        </p:nvSpPr>
        <p:spPr>
          <a:xfrm>
            <a:off x="2001055" y="4170217"/>
            <a:ext cx="4064000" cy="1080655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07</a:t>
            </a:r>
            <a:r>
              <a:rPr lang="zh-TW" alt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選課作業</a:t>
            </a:r>
            <a:endParaRPr lang="zh-TW" altLang="en-US" sz="3600" dirty="0"/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7CC8FEA4-6C0D-444A-B77B-CF07A235E7B3}"/>
              </a:ext>
            </a:extLst>
          </p:cNvPr>
          <p:cNvSpPr/>
          <p:nvPr/>
        </p:nvSpPr>
        <p:spPr>
          <a:xfrm>
            <a:off x="295563" y="2032000"/>
            <a:ext cx="1293090" cy="42487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橢圓 10">
            <a:extLst>
              <a:ext uri="{FF2B5EF4-FFF2-40B4-BE49-F238E27FC236}">
                <a16:creationId xmlns:a16="http://schemas.microsoft.com/office/drawing/2014/main" id="{67F01813-4AA5-4331-B326-709EDCAEEA4A}"/>
              </a:ext>
            </a:extLst>
          </p:cNvPr>
          <p:cNvSpPr/>
          <p:nvPr/>
        </p:nvSpPr>
        <p:spPr>
          <a:xfrm>
            <a:off x="295563" y="4401128"/>
            <a:ext cx="1293090" cy="42487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35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DEEF55A2-1B05-435E-B6CD-906AF7262073}"/>
              </a:ext>
            </a:extLst>
          </p:cNvPr>
          <p:cNvSpPr txBox="1">
            <a:spLocks/>
          </p:cNvSpPr>
          <p:nvPr/>
        </p:nvSpPr>
        <p:spPr>
          <a:xfrm>
            <a:off x="73891" y="129310"/>
            <a:ext cx="8709891" cy="9628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Step4</a:t>
            </a:r>
            <a:r>
              <a:rPr lang="zh-TW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：點選志願選課，填志願序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1E68C9C-5031-4F2C-A5D0-D14AF4935B8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84"/>
          <a:stretch/>
        </p:blipFill>
        <p:spPr>
          <a:xfrm>
            <a:off x="184727" y="1092170"/>
            <a:ext cx="5308239" cy="3080293"/>
          </a:xfrm>
          <a:prstGeom prst="rect">
            <a:avLst/>
          </a:prstGeom>
        </p:spPr>
      </p:pic>
      <p:sp>
        <p:nvSpPr>
          <p:cNvPr id="8" name="箭號: 向右 7">
            <a:extLst>
              <a:ext uri="{FF2B5EF4-FFF2-40B4-BE49-F238E27FC236}">
                <a16:creationId xmlns:a16="http://schemas.microsoft.com/office/drawing/2014/main" id="{6DBE0ED7-8900-43DF-B061-3B63F52560A8}"/>
              </a:ext>
            </a:extLst>
          </p:cNvPr>
          <p:cNvSpPr/>
          <p:nvPr/>
        </p:nvSpPr>
        <p:spPr>
          <a:xfrm rot="7546344">
            <a:off x="2860584" y="1540282"/>
            <a:ext cx="1454636" cy="6835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3046F969-C036-4E2D-B301-EF3CA75D8FAC}"/>
              </a:ext>
            </a:extLst>
          </p:cNvPr>
          <p:cNvSpPr txBox="1"/>
          <p:nvPr/>
        </p:nvSpPr>
        <p:spPr>
          <a:xfrm>
            <a:off x="622118" y="4781380"/>
            <a:ext cx="4433455" cy="255454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點志願群組</a:t>
            </a:r>
            <a:endParaRPr lang="en-US" altLang="zh-TW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  <a:p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帶出選修科目</a:t>
            </a:r>
            <a:endParaRPr lang="en-US" altLang="zh-TW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  <a:p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並填寫志願順序</a:t>
            </a:r>
            <a:endParaRPr lang="en-US" altLang="zh-TW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  <a:p>
            <a:endParaRPr lang="zh-TW" alt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E8E20D62-9191-423D-A908-7A75B0D748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718" y="2152072"/>
            <a:ext cx="4369555" cy="4576618"/>
          </a:xfrm>
          <a:prstGeom prst="rect">
            <a:avLst/>
          </a:prstGeom>
        </p:spPr>
      </p:pic>
      <p:sp>
        <p:nvSpPr>
          <p:cNvPr id="11" name="箭號: 上彎 10">
            <a:extLst>
              <a:ext uri="{FF2B5EF4-FFF2-40B4-BE49-F238E27FC236}">
                <a16:creationId xmlns:a16="http://schemas.microsoft.com/office/drawing/2014/main" id="{6A477A78-38B8-4119-A2A7-8E612601FD15}"/>
              </a:ext>
            </a:extLst>
          </p:cNvPr>
          <p:cNvSpPr/>
          <p:nvPr/>
        </p:nvSpPr>
        <p:spPr>
          <a:xfrm rot="5400000">
            <a:off x="2790630" y="3178275"/>
            <a:ext cx="1136073" cy="1863436"/>
          </a:xfrm>
          <a:prstGeom prst="bent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3235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DEEF55A2-1B05-435E-B6CD-906AF7262073}"/>
              </a:ext>
            </a:extLst>
          </p:cNvPr>
          <p:cNvSpPr txBox="1">
            <a:spLocks/>
          </p:cNvSpPr>
          <p:nvPr/>
        </p:nvSpPr>
        <p:spPr>
          <a:xfrm>
            <a:off x="-175491" y="35196"/>
            <a:ext cx="8765309" cy="9628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Step5</a:t>
            </a:r>
            <a:r>
              <a:rPr lang="zh-TW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：點選儲存，完成選課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CC4E920B-D02D-4A4A-9213-4157006E8A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10" y="1279813"/>
            <a:ext cx="7096125" cy="5295900"/>
          </a:xfrm>
          <a:prstGeom prst="rect">
            <a:avLst/>
          </a:prstGeom>
        </p:spPr>
      </p:pic>
      <p:sp>
        <p:nvSpPr>
          <p:cNvPr id="10" name="圖說文字: 向左箭號 9">
            <a:extLst>
              <a:ext uri="{FF2B5EF4-FFF2-40B4-BE49-F238E27FC236}">
                <a16:creationId xmlns:a16="http://schemas.microsoft.com/office/drawing/2014/main" id="{31B35040-E37F-4036-9D36-D2EA3BF19289}"/>
              </a:ext>
            </a:extLst>
          </p:cNvPr>
          <p:cNvSpPr/>
          <p:nvPr/>
        </p:nvSpPr>
        <p:spPr>
          <a:xfrm>
            <a:off x="4585850" y="3311235"/>
            <a:ext cx="4064000" cy="1080655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儲存結果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34428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DEEF55A2-1B05-435E-B6CD-906AF7262073}"/>
              </a:ext>
            </a:extLst>
          </p:cNvPr>
          <p:cNvSpPr txBox="1">
            <a:spLocks/>
          </p:cNvSpPr>
          <p:nvPr/>
        </p:nvSpPr>
        <p:spPr>
          <a:xfrm>
            <a:off x="-1265392" y="35196"/>
            <a:ext cx="8765309" cy="9628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Step6</a:t>
            </a:r>
            <a:r>
              <a:rPr lang="zh-TW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：等待初選公告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9B78C9A-0B1F-4ADF-B043-3362CFFF1A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99" y="1223823"/>
            <a:ext cx="6681210" cy="5163122"/>
          </a:xfrm>
          <a:prstGeom prst="rect">
            <a:avLst/>
          </a:prstGeom>
        </p:spPr>
      </p:pic>
      <p:sp>
        <p:nvSpPr>
          <p:cNvPr id="10" name="圖說文字: 向左箭號 9">
            <a:extLst>
              <a:ext uri="{FF2B5EF4-FFF2-40B4-BE49-F238E27FC236}">
                <a16:creationId xmlns:a16="http://schemas.microsoft.com/office/drawing/2014/main" id="{31B35040-E37F-4036-9D36-D2EA3BF19289}"/>
              </a:ext>
            </a:extLst>
          </p:cNvPr>
          <p:cNvSpPr/>
          <p:nvPr/>
        </p:nvSpPr>
        <p:spPr>
          <a:xfrm>
            <a:off x="1353122" y="4160984"/>
            <a:ext cx="4064000" cy="1080655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公布時查詢結果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237385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Administrator\Desktop\DSC_0029-2.png">
            <a:extLst>
              <a:ext uri="{FF2B5EF4-FFF2-40B4-BE49-F238E27FC236}">
                <a16:creationId xmlns:a16="http://schemas.microsoft.com/office/drawing/2014/main" id="{6C18CAC5-0DC1-4B08-9CA1-5459D9AC1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6" y="766475"/>
            <a:ext cx="9144000" cy="6091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標題 1">
            <a:extLst>
              <a:ext uri="{FF2B5EF4-FFF2-40B4-BE49-F238E27FC236}">
                <a16:creationId xmlns:a16="http://schemas.microsoft.com/office/drawing/2014/main" id="{BB3B397A-8CAB-4EE0-A360-9A03C16F7435}"/>
              </a:ext>
            </a:extLst>
          </p:cNvPr>
          <p:cNvSpPr txBox="1">
            <a:spLocks/>
          </p:cNvSpPr>
          <p:nvPr/>
        </p:nvSpPr>
        <p:spPr>
          <a:xfrm>
            <a:off x="457200" y="33248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107-1</a:t>
            </a:r>
            <a:r>
              <a:rPr lang="zh-TW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高一選修課程 操作說明</a:t>
            </a:r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3969B291-8807-41C0-91F9-E02F047FC806}"/>
              </a:ext>
            </a:extLst>
          </p:cNvPr>
          <p:cNvSpPr txBox="1">
            <a:spLocks/>
          </p:cNvSpPr>
          <p:nvPr/>
        </p:nvSpPr>
        <p:spPr>
          <a:xfrm>
            <a:off x="1071418" y="3251200"/>
            <a:ext cx="6807199" cy="9628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補充說明</a:t>
            </a:r>
          </a:p>
        </p:txBody>
      </p:sp>
      <p:pic>
        <p:nvPicPr>
          <p:cNvPr id="8" name="Picture 3" descr="E:\文宣\logo-ok\LOGO-白.png">
            <a:extLst>
              <a:ext uri="{FF2B5EF4-FFF2-40B4-BE49-F238E27FC236}">
                <a16:creationId xmlns:a16="http://schemas.microsoft.com/office/drawing/2014/main" id="{08697E66-9D11-45A7-9EF3-C2FB001CB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977" y="2094277"/>
            <a:ext cx="720080" cy="72008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7977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</TotalTime>
  <Words>101</Words>
  <Application>Microsoft Office PowerPoint</Application>
  <PresentationFormat>如螢幕大小 (4:3)</PresentationFormat>
  <Paragraphs>22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4" baseType="lpstr">
      <vt:lpstr>微軟正黑體</vt:lpstr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JUN CHEN</dc:creator>
  <cp:lastModifiedBy>JUN CHEN</cp:lastModifiedBy>
  <cp:revision>9</cp:revision>
  <dcterms:created xsi:type="dcterms:W3CDTF">2018-07-27T05:52:53Z</dcterms:created>
  <dcterms:modified xsi:type="dcterms:W3CDTF">2018-07-27T07:16:16Z</dcterms:modified>
</cp:coreProperties>
</file>