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0" d="100"/>
          <a:sy n="120" d="100"/>
        </p:scale>
        <p:origin x="-130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5132" y="3887812"/>
            <a:ext cx="9146751" cy="607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844269"/>
            <a:ext cx="8534400" cy="66751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784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568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5132" y="3887812"/>
            <a:ext cx="9146751" cy="607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851528"/>
            <a:ext cx="7886700" cy="66967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0629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98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512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668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139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630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060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507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2855"/>
            <a:ext cx="2057397" cy="365125"/>
          </a:xfrm>
        </p:spPr>
        <p:txBody>
          <a:bodyPr/>
          <a:lstStyle/>
          <a:p>
            <a:fld id="{96DFF08F-DC6B-4601-B491-B0F83F6DD2DA}" type="datetimeFigureOut">
              <a:rPr lang="en-US" smtClean="0"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6422855"/>
            <a:ext cx="320975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6422855"/>
            <a:ext cx="659819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26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76109"/>
            <a:ext cx="9141714" cy="16459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019" y="284176"/>
            <a:ext cx="777240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019" y="2011680"/>
            <a:ext cx="77724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557" y="6422855"/>
            <a:ext cx="2595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3/24/2014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2855"/>
            <a:ext cx="4060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5139" y="6422855"/>
            <a:ext cx="709698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2653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/>
              <a:t>第五屆 學術人才養成計畫</a:t>
            </a:r>
            <a:endParaRPr lang="zh-TW" altLang="en-US" sz="54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/>
              <a:t>講座摘要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456800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免疫試劑的開發與應用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70324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zh-TW" altLang="en-US" sz="4800" b="1" dirty="0" smtClean="0"/>
              <a:t>台師大生命科學系</a:t>
            </a:r>
            <a:r>
              <a:rPr lang="en-US" altLang="zh-TW" sz="4800" b="1" dirty="0" smtClean="0"/>
              <a:t/>
            </a:r>
            <a:br>
              <a:rPr lang="en-US" altLang="zh-TW" sz="4800" b="1" dirty="0" smtClean="0"/>
            </a:br>
            <a:r>
              <a:rPr lang="zh-TW" altLang="en-US" sz="4800" b="1" dirty="0" smtClean="0"/>
              <a:t>王玉麒教授 主講</a:t>
            </a:r>
            <a:endParaRPr lang="zh-TW" altLang="en-US" sz="4800" b="1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195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專一性防禦的利器</a:t>
            </a:r>
            <a:r>
              <a:rPr lang="en-US" altLang="zh-TW" b="1" dirty="0"/>
              <a:t>-</a:t>
            </a:r>
            <a:r>
              <a:rPr lang="zh-TW" altLang="zh-TW" b="1" dirty="0"/>
              <a:t>抗體</a:t>
            </a:r>
            <a:endParaRPr lang="zh-TW" altLang="en-US" dirty="0"/>
          </a:p>
        </p:txBody>
      </p:sp>
      <p:pic>
        <p:nvPicPr>
          <p:cNvPr id="1026" name="圖片 8" descr="DSC_69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4166" y="2142018"/>
            <a:ext cx="281940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圖片 4" descr="DSC_69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178" y="2148368"/>
            <a:ext cx="2820988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圖片 10" descr="DSC_70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4166" y="4370701"/>
            <a:ext cx="2819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DSC_694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6529" y="4370701"/>
            <a:ext cx="2819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786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/>
              <a:t>王教授由淺入深</a:t>
            </a:r>
            <a:r>
              <a:rPr lang="zh-TW" altLang="zh-TW" b="1" dirty="0" smtClean="0"/>
              <a:t>的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b="1" dirty="0" smtClean="0"/>
              <a:t>引導</a:t>
            </a:r>
            <a:r>
              <a:rPr lang="zh-TW" altLang="zh-TW" b="1" dirty="0"/>
              <a:t>大家進入抗體的世界</a:t>
            </a:r>
            <a:endParaRPr lang="zh-TW" altLang="en-US" b="1" dirty="0"/>
          </a:p>
        </p:txBody>
      </p:sp>
      <p:pic>
        <p:nvPicPr>
          <p:cNvPr id="2050" name="Picture 2" descr="DSC_69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4017" y="2350305"/>
            <a:ext cx="2820988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DSC_699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434" y="2350305"/>
            <a:ext cx="281940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476518" y="4417454"/>
            <a:ext cx="85386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/>
              <a:t>王</a:t>
            </a:r>
            <a:r>
              <a:rPr lang="zh-TW" altLang="en-US" sz="2400" dirty="0" smtClean="0"/>
              <a:t>教授更進一步介紹</a:t>
            </a:r>
            <a:r>
              <a:rPr lang="zh-TW" altLang="en-US" sz="2400" dirty="0"/>
              <a:t>抗體在臨床上的應用、抗體研發背後巨大的需求市場</a:t>
            </a:r>
            <a:r>
              <a:rPr lang="zh-TW" altLang="en-US" sz="2400" dirty="0" smtClean="0"/>
              <a:t>，在實驗室裡面</a:t>
            </a:r>
            <a:r>
              <a:rPr lang="zh-TW" altLang="en-US" sz="2400" dirty="0"/>
              <a:t>養雞來大量製造抗體藥物，提出許多他的創意</a:t>
            </a:r>
            <a:r>
              <a:rPr lang="zh-TW" altLang="en-US" sz="2400" dirty="0" smtClean="0"/>
              <a:t>，例如</a:t>
            </a:r>
            <a:r>
              <a:rPr lang="zh-TW" altLang="en-US" sz="2400" dirty="0"/>
              <a:t>：快速檢測安非他命反應</a:t>
            </a:r>
            <a:r>
              <a:rPr lang="zh-TW" altLang="en-US" sz="2400" dirty="0" smtClean="0"/>
              <a:t>（供</a:t>
            </a:r>
            <a:r>
              <a:rPr lang="zh-TW" altLang="en-US" sz="2400" dirty="0"/>
              <a:t>警方於夜店驗尿）</a:t>
            </a:r>
            <a:r>
              <a:rPr lang="zh-TW" altLang="en-US" sz="2400" dirty="0" smtClean="0"/>
              <a:t>、快速</a:t>
            </a:r>
            <a:r>
              <a:rPr lang="zh-TW" altLang="en-US" sz="2400" dirty="0"/>
              <a:t>檢測</a:t>
            </a:r>
            <a:r>
              <a:rPr lang="en-US" altLang="zh-TW" sz="2400" dirty="0"/>
              <a:t>FM2</a:t>
            </a:r>
            <a:r>
              <a:rPr lang="zh-TW" altLang="en-US" sz="2400" dirty="0"/>
              <a:t>反應（避免約會強暴）等</a:t>
            </a:r>
            <a:r>
              <a:rPr lang="zh-TW" altLang="en-US" sz="2400" dirty="0" smtClean="0"/>
              <a:t>，令台下聽眾眼</a:t>
            </a:r>
            <a:r>
              <a:rPr lang="zh-TW" altLang="en-US" sz="2400" dirty="0"/>
              <a:t>界</a:t>
            </a:r>
            <a:r>
              <a:rPr lang="zh-TW" altLang="en-US" sz="2400" dirty="0" smtClean="0"/>
              <a:t>大開。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21277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會後耐心</a:t>
            </a:r>
            <a:r>
              <a:rPr lang="zh-TW" altLang="en-US" b="1" dirty="0"/>
              <a:t>地</a:t>
            </a:r>
            <a:r>
              <a:rPr lang="zh-TW" altLang="en-US" b="1" dirty="0" smtClean="0"/>
              <a:t>與學生互動</a:t>
            </a:r>
            <a:endParaRPr lang="zh-TW" altLang="en-US" b="1" dirty="0"/>
          </a:p>
        </p:txBody>
      </p:sp>
      <p:pic>
        <p:nvPicPr>
          <p:cNvPr id="3074" name="Picture 2" descr="DSC_706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8490" y="2078262"/>
            <a:ext cx="304958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DSC_706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1470" y="2078262"/>
            <a:ext cx="3052762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DSC_706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8490" y="4377309"/>
            <a:ext cx="3049588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DSC_70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4644" y="4377309"/>
            <a:ext cx="3049588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5549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帶狀">
  <a:themeElements>
    <a:clrScheme name="帶狀">
      <a:dk1>
        <a:srgbClr val="2C2C2C"/>
      </a:dk1>
      <a:lt1>
        <a:srgbClr val="FFFFFF"/>
      </a:lt1>
      <a:dk2>
        <a:srgbClr val="606060"/>
      </a:dk2>
      <a:lt2>
        <a:srgbClr val="EDEDED"/>
      </a:lt2>
      <a:accent1>
        <a:srgbClr val="FFC000"/>
      </a:accent1>
      <a:accent2>
        <a:srgbClr val="A5D028"/>
      </a:accent2>
      <a:accent3>
        <a:srgbClr val="08CC78"/>
      </a:accent3>
      <a:accent4>
        <a:srgbClr val="099BDD"/>
      </a:accent4>
      <a:accent5>
        <a:srgbClr val="828288"/>
      </a:accent5>
      <a:accent6>
        <a:srgbClr val="F56617"/>
      </a:accent6>
      <a:hlink>
        <a:srgbClr val="FF9933"/>
      </a:hlink>
      <a:folHlink>
        <a:srgbClr val="B2B2B2"/>
      </a:folHlink>
    </a:clrScheme>
    <a:fontScheme name="帶狀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帶狀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nded" id="{98DFF888-2449-4D28-977C-6306C017633E}" vid="{B1D2DA32-AC8B-4194-BF85-FF4A5B40EB5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TC103090430[[fn=帶狀]]</Template>
  <TotalTime>12</TotalTime>
  <Words>105</Words>
  <Application>Microsoft Office PowerPoint</Application>
  <PresentationFormat>如螢幕大小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帶狀</vt:lpstr>
      <vt:lpstr>第五屆 學術人才養成計畫</vt:lpstr>
      <vt:lpstr>免疫試劑的開發與應用</vt:lpstr>
      <vt:lpstr>台師大生命科學系 王玉麒教授 主講</vt:lpstr>
      <vt:lpstr>專一性防禦的利器-抗體</vt:lpstr>
      <vt:lpstr>王教授由淺入深的 引導大家進入抗體的世界</vt:lpstr>
      <vt:lpstr>會後耐心地與學生互動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第五屆 學術人才養成計畫</dc:title>
  <dc:creator>yuwei</dc:creator>
  <cp:lastModifiedBy>JUN_THSH</cp:lastModifiedBy>
  <cp:revision>3</cp:revision>
  <dcterms:created xsi:type="dcterms:W3CDTF">2014-03-17T11:58:13Z</dcterms:created>
  <dcterms:modified xsi:type="dcterms:W3CDTF">2014-03-24T08:36:37Z</dcterms:modified>
</cp:coreProperties>
</file>