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2"/>
  </p:notesMasterIdLst>
  <p:sldIdLst>
    <p:sldId id="288" r:id="rId3"/>
    <p:sldId id="299" r:id="rId4"/>
    <p:sldId id="300" r:id="rId5"/>
    <p:sldId id="301" r:id="rId6"/>
    <p:sldId id="302" r:id="rId7"/>
    <p:sldId id="291" r:id="rId8"/>
    <p:sldId id="292" r:id="rId9"/>
    <p:sldId id="296" r:id="rId10"/>
    <p:sldId id="304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7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22608B-0E97-45B4-B11A-3953B97C812F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29EC6E-6EFF-4C14-B366-918FD1A3BFF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721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74426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51597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46896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2977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4637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62586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76634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42535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27521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923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1016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0A0558-1A3D-4285-824E-5504ACCC8269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6F22C-F78D-4D98-99DE-932C0DD3CD43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651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AA43A-7263-428C-BCF2-E64936EFD762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8DFABE-A430-46A9-B415-9AE6456D1A3A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431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6B0B7-80FD-45DB-ABF6-209E074B6830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3A7EED-2C0B-4915-A645-962DD2BC49F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842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C2CA8-9576-41FB-992E-411DC9600096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FFDA4-9FFD-4969-8DA3-CE1511EF0BA0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9969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3BB4E0-5F63-4BF1-A476-215EB7D1A723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276714-96FD-4E58-A220-14256A0EDCB0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0984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5951F-2268-4704-B445-91E8C7256C57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7B3D3A-0BBB-4CE4-A489-02B147E617E0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2601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9A23F8-F811-4232-89E7-067A8DDAE070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38AAF6-767B-495D-8CCC-71ED80274429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67720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03E2E-5942-4267-9866-A62A7C001B44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50A0EE-1097-4F1D-BA3C-94D2BDB541C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0559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D30B6-7DDA-47BB-81A5-4E5A17B52714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37C42-5BAE-4ADA-AA7F-0EBDFF31B43C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5052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599F81-B066-45A1-9A70-72949480B8FC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4C869-0298-403E-9491-82A362492E6E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4898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4E8C8-D5AD-40DD-853D-CF1CCA4D7C6A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EEFEC-55A3-46E3-94F5-93F0C989FBEE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793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C359A7-1C4D-4A75-B6E8-A6495A584E15}" type="datetimeFigureOut">
              <a:rPr lang="zh-TW" altLang="en-US" smtClean="0"/>
              <a:t>2015/2/25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E67E30-5DD9-49DF-89BD-3BD32E38CB88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8870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10D78D9-B242-4D18-9C86-AC49F29B7121}" type="datetimeFigureOut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2015/2/25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3915964-FA13-4E20-9E71-D6A431A99288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5773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gif"/><Relationship Id="rId4" Type="http://schemas.openxmlformats.org/officeDocument/2006/relationships/image" Target="../media/image1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zh-TW" altLang="en-US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27584" y="1061293"/>
            <a:ext cx="7776864" cy="460851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en-US" sz="72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私立再興</a:t>
            </a:r>
            <a:r>
              <a:rPr lang="zh-TW" altLang="en-US" sz="72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小學</a:t>
            </a:r>
            <a:endParaRPr lang="en-US" altLang="zh-TW" sz="72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7200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第二</a:t>
            </a:r>
            <a:r>
              <a:rPr lang="zh-TW" altLang="en-US" sz="720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學期</a:t>
            </a:r>
          </a:p>
          <a:p>
            <a:pPr marL="0" indent="0" algn="ctr">
              <a:buNone/>
            </a:pPr>
            <a:r>
              <a:rPr lang="zh-TW" altLang="en-US" sz="8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友善校園週</a:t>
            </a:r>
            <a:endParaRPr lang="zh-TW" altLang="zh-TW" sz="88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720081" cy="7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4579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60" t="1857" r="13744"/>
          <a:stretch>
            <a:fillRect/>
          </a:stretch>
        </p:blipFill>
        <p:spPr bwMode="auto">
          <a:xfrm>
            <a:off x="3563938" y="2852738"/>
            <a:ext cx="1495425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標題 1"/>
          <p:cNvSpPr>
            <a:spLocks noGrp="1"/>
          </p:cNvSpPr>
          <p:nvPr>
            <p:ph type="title" idx="4294967295"/>
          </p:nvPr>
        </p:nvSpPr>
        <p:spPr>
          <a:xfrm>
            <a:off x="971550" y="188913"/>
            <a:ext cx="7561263" cy="1143000"/>
          </a:xfrm>
        </p:spPr>
        <p:txBody>
          <a:bodyPr/>
          <a:lstStyle/>
          <a:p>
            <a:r>
              <a:rPr lang="zh-TW" altLang="en-US" sz="3600" b="1" smtClean="0">
                <a:latin typeface="標楷體" pitchFamily="65" charset="-120"/>
                <a:ea typeface="標楷體" pitchFamily="65" charset="-120"/>
              </a:rPr>
              <a:t>形塑更優質的再興學子－服裝規範</a:t>
            </a:r>
          </a:p>
        </p:txBody>
      </p:sp>
      <p:sp>
        <p:nvSpPr>
          <p:cNvPr id="18435" name="Rectangle 6"/>
          <p:cNvSpPr txBox="1">
            <a:spLocks noChangeArrowheads="1"/>
          </p:cNvSpPr>
          <p:nvPr/>
        </p:nvSpPr>
        <p:spPr bwMode="auto">
          <a:xfrm>
            <a:off x="1258888" y="1341438"/>
            <a:ext cx="6697662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</a:pPr>
            <a:endParaRPr kumimoji="0" lang="en-US" altLang="zh-TW" sz="2400" smtClean="0">
              <a:solidFill>
                <a:prstClr val="black"/>
              </a:solidFill>
            </a:endParaRPr>
          </a:p>
        </p:txBody>
      </p:sp>
      <p:pic>
        <p:nvPicPr>
          <p:cNvPr id="18436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90" t="3633" r="21680" b="6189"/>
          <a:stretch>
            <a:fillRect/>
          </a:stretch>
        </p:blipFill>
        <p:spPr bwMode="auto">
          <a:xfrm>
            <a:off x="323850" y="2924175"/>
            <a:ext cx="1401763" cy="310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2"/>
          <p:cNvSpPr txBox="1">
            <a:spLocks noChangeArrowheads="1"/>
          </p:cNvSpPr>
          <p:nvPr/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0" lang="zh-TW" altLang="en-US" sz="4400" b="1" smtClean="0">
              <a:solidFill>
                <a:srgbClr val="0070C0"/>
              </a:solidFill>
            </a:endParaRPr>
          </a:p>
        </p:txBody>
      </p:sp>
      <p:pic>
        <p:nvPicPr>
          <p:cNvPr id="18438" name="Picture 5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931"/>
          <a:stretch>
            <a:fillRect/>
          </a:stretch>
        </p:blipFill>
        <p:spPr bwMode="auto">
          <a:xfrm>
            <a:off x="971550" y="2781300"/>
            <a:ext cx="1825625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708275"/>
            <a:ext cx="2236787" cy="333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00038"/>
            <a:ext cx="720725" cy="72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2" name="內容版面配置區 2"/>
          <p:cNvSpPr>
            <a:spLocks/>
          </p:cNvSpPr>
          <p:nvPr/>
        </p:nvSpPr>
        <p:spPr bwMode="auto">
          <a:xfrm>
            <a:off x="684213" y="1341438"/>
            <a:ext cx="7848600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None/>
            </a:pPr>
            <a:r>
              <a:rPr lang="zh-TW" altLang="en-US" b="1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   冬季</a:t>
            </a:r>
            <a:r>
              <a:rPr lang="en-US" altLang="zh-TW" b="1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en-US" sz="28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白領子外翻、第一格釦子扣上、黑鞋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  <a:buFont typeface="Arial" charset="0"/>
              <a:buNone/>
            </a:pPr>
            <a:r>
              <a:rPr lang="zh-TW" altLang="en-US" b="1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   夏季</a:t>
            </a:r>
            <a:r>
              <a:rPr lang="en-US" altLang="zh-TW" b="1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—</a:t>
            </a:r>
            <a:r>
              <a:rPr lang="zh-TW" altLang="en-US" sz="28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白鞋、白襪</a:t>
            </a:r>
            <a:endParaRPr lang="zh-TW" altLang="zh-TW" sz="2800" b="1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99894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 idx="4294967295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zh-TW" altLang="en-US" sz="6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校 園 安 全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4294967295"/>
          </p:nvPr>
        </p:nvSpPr>
        <p:spPr>
          <a:xfrm>
            <a:off x="1116013" y="1196975"/>
            <a:ext cx="7848600" cy="4608513"/>
          </a:xfrm>
        </p:spPr>
        <p:txBody>
          <a:bodyPr>
            <a:normAutofit fontScale="92500" lnSpcReduction="10000"/>
          </a:bodyPr>
          <a:lstStyle/>
          <a:p>
            <a:pPr marL="0" indent="0">
              <a:buFont typeface="Arial" charset="0"/>
              <a:buNone/>
            </a:pPr>
            <a:r>
              <a:rPr lang="zh-TW" altLang="en-US" b="1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門禁管理</a:t>
            </a:r>
            <a:endParaRPr lang="en-US" altLang="zh-TW" b="1" smtClean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spcBef>
                <a:spcPts val="1200"/>
              </a:spcBef>
              <a:buFont typeface="Arial" charset="0"/>
              <a:buNone/>
            </a:pPr>
            <a:r>
              <a:rPr lang="en-US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上學時間獨立步行進入校區</a:t>
            </a:r>
            <a:r>
              <a:rPr lang="zh-TW" altLang="en-US" sz="2300" b="1" smtClean="0">
                <a:solidFill>
                  <a:srgbClr val="002060"/>
                </a:solidFill>
                <a:latin typeface="新細明體" pitchFamily="18" charset="-120"/>
              </a:rPr>
              <a:t>，</a:t>
            </a: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請家長留步</a:t>
            </a:r>
            <a:r>
              <a:rPr lang="zh-TW" altLang="en-US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於</a:t>
            </a: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大門口。</a:t>
            </a:r>
          </a:p>
          <a:p>
            <a:pPr marL="0" indent="0" algn="just">
              <a:buFont typeface="Arial" charset="0"/>
              <a:buNone/>
            </a:pPr>
            <a:r>
              <a:rPr lang="en-US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如有特殊因素需和老師面談，請</a:t>
            </a:r>
            <a:r>
              <a:rPr lang="zh-TW" altLang="en-US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父母</a:t>
            </a: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在警衛室完成</a:t>
            </a:r>
            <a:endParaRPr lang="en-US" altLang="zh-TW" sz="2300" b="1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buFont typeface="Arial" charset="0"/>
              <a:buNone/>
            </a:pPr>
            <a:r>
              <a:rPr lang="zh-TW" altLang="en-US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換證手續後再行入校。</a:t>
            </a:r>
            <a:endParaRPr lang="en-US" altLang="zh-TW" sz="2300" b="1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 typeface="Arial" charset="0"/>
              <a:buNone/>
            </a:pPr>
            <a:r>
              <a:rPr lang="zh-TW" altLang="en-US" b="1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遊戲安全</a:t>
            </a:r>
            <a:endParaRPr lang="en-US" altLang="zh-TW" b="1" smtClean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buFont typeface="Arial" charset="0"/>
              <a:buNone/>
            </a:pPr>
            <a:r>
              <a:rPr lang="en-US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一</a:t>
            </a:r>
            <a:r>
              <a:rPr lang="en-US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在走廊上禁止快速奔跑，課間活動不做具危險性之</a:t>
            </a:r>
            <a:endParaRPr lang="en-US" altLang="zh-TW" sz="2300" b="1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buFont typeface="Arial" charset="0"/>
              <a:buNone/>
            </a:pPr>
            <a:r>
              <a:rPr lang="zh-TW" altLang="en-US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    </a:t>
            </a: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遊戲</a:t>
            </a:r>
            <a:r>
              <a:rPr lang="zh-TW" altLang="en-US" sz="2300" b="1" smtClean="0">
                <a:solidFill>
                  <a:srgbClr val="002060"/>
                </a:solidFill>
                <a:latin typeface="新細明體" pitchFamily="18" charset="-120"/>
              </a:rPr>
              <a:t>。</a:t>
            </a:r>
            <a:endParaRPr lang="en-US" altLang="zh-TW" sz="2300" b="1" smtClean="0">
              <a:solidFill>
                <a:srgbClr val="002060"/>
              </a:solidFill>
              <a:latin typeface="新細明體" pitchFamily="18" charset="-120"/>
            </a:endParaRPr>
          </a:p>
          <a:p>
            <a:pPr marL="0" indent="0" algn="just">
              <a:buFont typeface="Arial" charset="0"/>
              <a:buNone/>
            </a:pPr>
            <a:r>
              <a:rPr lang="en-US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二</a:t>
            </a:r>
            <a:r>
              <a:rPr lang="en-US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雨天地板濕滑，請多利用鋪有防滑墊地面行走以防滑</a:t>
            </a:r>
            <a:endParaRPr lang="zh-TW" altLang="en-US" sz="2300" b="1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buFont typeface="Arial" charset="0"/>
              <a:buNone/>
            </a:pP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    倒。</a:t>
            </a:r>
            <a:endParaRPr lang="en-US" altLang="zh-TW" sz="2300" b="1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buFont typeface="Arial" charset="0"/>
              <a:buNone/>
            </a:pPr>
            <a:r>
              <a:rPr lang="en-US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三</a:t>
            </a:r>
            <a:r>
              <a:rPr lang="en-US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)</a:t>
            </a: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課間前往活動</a:t>
            </a:r>
            <a:r>
              <a:rPr lang="zh-TW" altLang="en-US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場地</a:t>
            </a: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不奔跑，聽哨音停止活動回教室上</a:t>
            </a:r>
            <a:endParaRPr lang="zh-TW" altLang="en-US" sz="2300" b="1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just">
              <a:buFont typeface="Arial" charset="0"/>
              <a:buNone/>
            </a:pPr>
            <a:r>
              <a:rPr lang="zh-TW" altLang="zh-TW" sz="2300" b="1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    課。</a:t>
            </a:r>
          </a:p>
        </p:txBody>
      </p:sp>
      <p:pic>
        <p:nvPicPr>
          <p:cNvPr id="174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720725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8007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975" cy="1143000"/>
          </a:xfrm>
        </p:spPr>
        <p:txBody>
          <a:bodyPr/>
          <a:lstStyle/>
          <a:p>
            <a:r>
              <a:rPr lang="zh-TW" altLang="en-US" sz="6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友 善 校 園 宣 導</a:t>
            </a:r>
          </a:p>
        </p:txBody>
      </p:sp>
      <p:sp>
        <p:nvSpPr>
          <p:cNvPr id="16386" name="內容版面配置區 2"/>
          <p:cNvSpPr>
            <a:spLocks noGrp="1"/>
          </p:cNvSpPr>
          <p:nvPr>
            <p:ph idx="1"/>
          </p:nvPr>
        </p:nvSpPr>
        <p:spPr>
          <a:xfrm>
            <a:off x="863202" y="1268760"/>
            <a:ext cx="7848600" cy="4608512"/>
          </a:xfrm>
        </p:spPr>
        <p:txBody>
          <a:bodyPr/>
          <a:lstStyle/>
          <a:p>
            <a:pPr marL="0" indent="0">
              <a:buFont typeface="Arial" charset="0"/>
              <a:buNone/>
            </a:pPr>
            <a:r>
              <a:rPr lang="zh-TW" altLang="en-US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反霸凌</a:t>
            </a:r>
            <a:endParaRPr lang="zh-TW" altLang="en-US" sz="28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 typeface="Arial" charset="0"/>
              <a:buNone/>
            </a:pPr>
            <a:r>
              <a:rPr lang="zh-TW" altLang="zh-TW" sz="28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友善校園有正義，拒絕霸凌無畏懼</a:t>
            </a:r>
            <a:endParaRPr lang="zh-TW" altLang="en-US" sz="28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 typeface="Arial" charset="0"/>
              <a:buNone/>
            </a:pPr>
            <a:r>
              <a:rPr lang="zh-TW" altLang="en-US" b="1" dirty="0" smtClean="0">
                <a:solidFill>
                  <a:srgbClr val="7030A0"/>
                </a:solidFill>
                <a:latin typeface="標楷體" pitchFamily="65" charset="-120"/>
                <a:ea typeface="標楷體" pitchFamily="65" charset="-120"/>
              </a:rPr>
              <a:t>紫錐花運動</a:t>
            </a:r>
          </a:p>
          <a:p>
            <a:pPr marL="0" indent="0">
              <a:buFont typeface="Arial" charset="0"/>
              <a:buNone/>
            </a:pPr>
            <a:r>
              <a:rPr lang="zh-TW" altLang="zh-TW" sz="28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「勇於向毒品說不」、「規勸朋友拒絕毒品」</a:t>
            </a:r>
            <a:endParaRPr lang="zh-TW" altLang="en-US" sz="2800" b="1" dirty="0" smtClean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>
              <a:buFont typeface="Arial" charset="0"/>
              <a:buNone/>
            </a:pPr>
            <a:r>
              <a:rPr lang="zh-TW" altLang="zh-TW" sz="2800" b="1" dirty="0" smtClean="0">
                <a:solidFill>
                  <a:srgbClr val="002060"/>
                </a:solidFill>
                <a:latin typeface="標楷體" pitchFamily="65" charset="-120"/>
                <a:ea typeface="標楷體" pitchFamily="65" charset="-120"/>
              </a:rPr>
              <a:t>「健康、反毒、愛人愛己」</a:t>
            </a:r>
            <a:endParaRPr lang="zh-TW" altLang="en-US" b="1" dirty="0" smtClean="0">
              <a:solidFill>
                <a:srgbClr val="7030A0"/>
              </a:solidFill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720725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C:\Users\dorisyeh\Desktop\93206073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003" y="3933056"/>
            <a:ext cx="3514242" cy="263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3020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435975" cy="1143000"/>
          </a:xfrm>
        </p:spPr>
        <p:txBody>
          <a:bodyPr/>
          <a:lstStyle/>
          <a:p>
            <a:r>
              <a:rPr lang="zh-TW" altLang="en-US" sz="6000" b="1" dirty="0" smtClean="0">
                <a:solidFill>
                  <a:srgbClr val="0000FF"/>
                </a:solidFill>
                <a:latin typeface="標楷體" pitchFamily="65" charset="-120"/>
                <a:ea typeface="標楷體" pitchFamily="65" charset="-120"/>
              </a:rPr>
              <a:t>友 善 校 園 宣 誓</a:t>
            </a:r>
          </a:p>
        </p:txBody>
      </p:sp>
      <p:sp>
        <p:nvSpPr>
          <p:cNvPr id="19459" name="內容版面配置區 2"/>
          <p:cNvSpPr>
            <a:spLocks noGrp="1"/>
          </p:cNvSpPr>
          <p:nvPr>
            <p:ph idx="4294967295"/>
          </p:nvPr>
        </p:nvSpPr>
        <p:spPr>
          <a:xfrm>
            <a:off x="900113" y="1628775"/>
            <a:ext cx="7848600" cy="4608513"/>
          </a:xfrm>
        </p:spPr>
        <p:txBody>
          <a:bodyPr/>
          <a:lstStyle/>
          <a:p>
            <a:pPr marL="0" indent="0" algn="ctr">
              <a:spcBef>
                <a:spcPct val="100000"/>
              </a:spcBef>
              <a:buFont typeface="Arial" charset="0"/>
              <a:buNone/>
            </a:pPr>
            <a:r>
              <a:rPr lang="zh-TW" altLang="zh-TW" sz="40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我會「尊重」、「關心」、</a:t>
            </a:r>
            <a:endParaRPr lang="zh-TW" altLang="en-US" sz="4000" b="1" dirty="0" smtClean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spcBef>
                <a:spcPct val="100000"/>
              </a:spcBef>
              <a:buFont typeface="Arial" charset="0"/>
              <a:buNone/>
            </a:pPr>
            <a:r>
              <a:rPr lang="zh-TW" altLang="zh-TW" sz="40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「幫助」、「保護」自己和他人，</a:t>
            </a:r>
            <a:endParaRPr lang="zh-TW" altLang="en-US" sz="4000" b="1" dirty="0" smtClean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spcBef>
                <a:spcPct val="100000"/>
              </a:spcBef>
              <a:buFont typeface="Arial" charset="0"/>
              <a:buNone/>
            </a:pPr>
            <a:r>
              <a:rPr lang="zh-TW" altLang="zh-TW" sz="4000" b="1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所以我「拒絕霸凌」！</a:t>
            </a:r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33375"/>
            <a:ext cx="720725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4883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325338"/>
            <a:ext cx="7128792" cy="423272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/>
          </a:bodyPr>
          <a:lstStyle/>
          <a:p>
            <a:r>
              <a:rPr lang="zh-TW" altLang="en-US" sz="36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60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品 德 教 育 宣 導</a:t>
            </a:r>
            <a:endParaRPr lang="zh-TW" altLang="en-US" sz="6000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948468" y="1061293"/>
            <a:ext cx="7848872" cy="460851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endParaRPr lang="en-US" altLang="zh-TW" sz="2800" b="1" dirty="0" smtClean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zh-TW" altLang="en-US" sz="28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活動流程：</a:t>
            </a:r>
            <a:endParaRPr lang="en-US" altLang="zh-TW" sz="2800" b="1" dirty="0" smtClean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lvl="0" indent="0">
              <a:buNone/>
            </a:pPr>
            <a:r>
              <a:rPr lang="zh-TW" altLang="en-US" sz="2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一、主題</a:t>
            </a:r>
            <a:r>
              <a:rPr lang="en-US" altLang="zh-TW" sz="2800" b="1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zh-TW" sz="2800" b="1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｢</a:t>
            </a:r>
            <a:r>
              <a:rPr lang="zh-TW" altLang="zh-TW" sz="2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口說好話、心存善念、身行好事｣</a:t>
            </a:r>
          </a:p>
          <a:p>
            <a:pPr marL="0" indent="0">
              <a:buNone/>
            </a:pPr>
            <a:r>
              <a:rPr lang="zh-TW" altLang="en-US" sz="2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2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、請同學許下新年新希望</a:t>
            </a:r>
            <a:endParaRPr lang="en-US" altLang="zh-TW" sz="2800" b="1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</a:t>
            </a:r>
            <a:r>
              <a:rPr lang="zh-TW" altLang="zh-TW" sz="2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思考二句祝福語</a:t>
            </a:r>
            <a:r>
              <a:rPr lang="zh-TW" altLang="en-US" sz="2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，請老師發下</a:t>
            </a:r>
            <a:r>
              <a:rPr lang="zh-TW" altLang="en-US" sz="2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糖果。</a:t>
            </a:r>
            <a:endParaRPr lang="en-US" altLang="zh-TW" sz="2800" b="1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四、音樂響起開始找</a:t>
            </a:r>
            <a:r>
              <a:rPr lang="zh-TW" altLang="en-US" sz="2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兩位</a:t>
            </a:r>
            <a:r>
              <a:rPr lang="zh-TW" altLang="en-US" sz="2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同學或</a:t>
            </a:r>
            <a:r>
              <a:rPr lang="zh-TW" altLang="en-US" sz="2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老師</a:t>
            </a:r>
            <a:r>
              <a:rPr lang="zh-TW" altLang="en-US" sz="2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互</a:t>
            </a:r>
            <a:r>
              <a:rPr lang="zh-TW" altLang="en-US" sz="2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道</a:t>
            </a:r>
            <a:r>
              <a:rPr lang="zh-TW" altLang="en-US" sz="2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祝福，</a:t>
            </a:r>
            <a:endParaRPr lang="en-US" altLang="zh-TW" sz="2800" b="1" dirty="0" smtClean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2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交換糖果，直至音樂停止。</a:t>
            </a:r>
            <a:endParaRPr lang="en-US" altLang="zh-TW" sz="2800" b="1" dirty="0" smtClean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800" b="1" dirty="0" smtClean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五、將同學滿滿的祝福收下、放入心中。</a:t>
            </a:r>
            <a:endParaRPr lang="zh-TW" altLang="zh-TW" sz="2800" b="1" dirty="0">
              <a:solidFill>
                <a:srgbClr val="0070C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720081" cy="7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 descr="C:\Users\dorisyeh\Desktop\s4_53e2040c8acf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5301208"/>
            <a:ext cx="1304067" cy="129363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3512679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5" y="620688"/>
            <a:ext cx="8113607" cy="562245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/>
          </a:bodyPr>
          <a:lstStyle/>
          <a:p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春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祝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語</a:t>
            </a:r>
            <a:endParaRPr lang="zh-TW" altLang="en-US" sz="3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1412776"/>
            <a:ext cx="7920880" cy="47129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「</a:t>
            </a:r>
            <a:r>
              <a:rPr lang="zh-TW" altLang="zh-TW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一帆風順」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、「</a:t>
            </a:r>
            <a:r>
              <a:rPr lang="zh-TW" altLang="zh-TW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二龍騰飛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」</a:t>
            </a:r>
            <a:endParaRPr lang="en-US" altLang="zh-TW" sz="36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pPr marL="0" indent="0" algn="ctr">
              <a:buNone/>
            </a:pP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「</a:t>
            </a:r>
            <a:r>
              <a:rPr lang="zh-TW" altLang="zh-TW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三陽開泰」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、「</a:t>
            </a:r>
            <a:r>
              <a:rPr lang="zh-TW" altLang="zh-TW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四季平安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」</a:t>
            </a:r>
            <a:endParaRPr lang="en-US" altLang="zh-TW" sz="36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pPr marL="0" indent="0" algn="ctr">
              <a:buNone/>
            </a:pP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「</a:t>
            </a:r>
            <a:r>
              <a:rPr lang="zh-TW" altLang="zh-TW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五福臨門」、「六六大順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」</a:t>
            </a:r>
            <a:endParaRPr lang="en-US" altLang="zh-TW" sz="36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pPr marL="0" indent="0" algn="ctr">
              <a:buNone/>
            </a:pP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「</a:t>
            </a:r>
            <a:r>
              <a:rPr lang="zh-TW" altLang="zh-TW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七星高照」、「八方來財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」</a:t>
            </a:r>
            <a:endParaRPr lang="en-US" altLang="zh-TW" sz="36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  <a:cs typeface="+mj-cs"/>
            </a:endParaRPr>
          </a:p>
          <a:p>
            <a:pPr marL="0" indent="0" algn="ctr">
              <a:buNone/>
            </a:pP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「</a:t>
            </a:r>
            <a:r>
              <a:rPr lang="zh-TW" altLang="zh-TW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j-cs"/>
              </a:rPr>
              <a:t>九九同心」、「十全十美」</a:t>
            </a:r>
          </a:p>
        </p:txBody>
      </p:sp>
      <p:pic>
        <p:nvPicPr>
          <p:cNvPr id="4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720081" cy="7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74" y="3645024"/>
            <a:ext cx="2286000" cy="304800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38706"/>
            <a:ext cx="882910" cy="88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13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404663"/>
            <a:ext cx="8424936" cy="577041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rmAutofit/>
          </a:bodyPr>
          <a:lstStyle/>
          <a:p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春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祝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語</a:t>
            </a:r>
            <a:endParaRPr lang="zh-TW" altLang="en-US" sz="3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899592" y="1412776"/>
            <a:ext cx="7632848" cy="4392488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三陽開泰、洋洋得意</a:t>
            </a:r>
          </a:p>
          <a:p>
            <a:pPr marL="0" indent="0" algn="ctr">
              <a:buNone/>
            </a:pP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新春飛揚、喜氣洋洋</a:t>
            </a:r>
          </a:p>
          <a:p>
            <a:pPr marL="0" indent="0" algn="ctr">
              <a:buNone/>
            </a:pP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揚眉吐氣、名揚四海</a:t>
            </a:r>
          </a:p>
          <a:p>
            <a:pPr marL="0" indent="0" algn="ctr">
              <a:buNone/>
            </a:pP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青春洋溢、才華洋溢</a:t>
            </a:r>
            <a:endParaRPr lang="en-US" altLang="zh-TW" sz="3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洋洋灑灑、羊年財順</a:t>
            </a:r>
          </a:p>
          <a:p>
            <a:pPr marL="0" indent="0" algn="ctr">
              <a:buNone/>
            </a:pP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羊年行大運吉慶有餘</a:t>
            </a:r>
          </a:p>
          <a:p>
            <a:pPr marL="0" indent="0" algn="ctr">
              <a:buNone/>
            </a:pPr>
            <a:r>
              <a:rPr lang="zh-TW" altLang="en-US" sz="36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羊羊一齊來報喜，萬事順心又如意</a:t>
            </a:r>
            <a:endParaRPr lang="zh-TW" altLang="zh-TW" sz="3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4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466" y="548680"/>
            <a:ext cx="720081" cy="7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91066"/>
            <a:ext cx="882910" cy="882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23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51" y="1103534"/>
            <a:ext cx="7416825" cy="51396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1143000"/>
          </a:xfrm>
        </p:spPr>
        <p:txBody>
          <a:bodyPr>
            <a:noAutofit/>
          </a:bodyPr>
          <a:lstStyle/>
          <a:p>
            <a:r>
              <a:rPr lang="zh-TW" altLang="zh-TW" sz="7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新</a:t>
            </a:r>
            <a:r>
              <a:rPr lang="zh-TW" altLang="en-US" sz="7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7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春</a:t>
            </a:r>
            <a:r>
              <a:rPr lang="zh-TW" altLang="en-US" sz="72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開 學 舞</a:t>
            </a:r>
            <a:endParaRPr lang="zh-TW" altLang="en-US" sz="72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內容版面配置區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4963" y="1303660"/>
            <a:ext cx="7069999" cy="4682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2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720081" cy="72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874" y="3645024"/>
            <a:ext cx="2286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664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1086</TotalTime>
  <Words>426</Words>
  <Application>Microsoft Office PowerPoint</Application>
  <PresentationFormat>如螢幕大小 (4:3)</PresentationFormat>
  <Paragraphs>52</Paragraphs>
  <Slides>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9</vt:i4>
      </vt:variant>
    </vt:vector>
  </HeadingPairs>
  <TitlesOfParts>
    <vt:vector size="11" baseType="lpstr">
      <vt:lpstr>Office 佈景主題</vt:lpstr>
      <vt:lpstr>1_Office 佈景主題</vt:lpstr>
      <vt:lpstr>PowerPoint 簡報</vt:lpstr>
      <vt:lpstr>形塑更優質的再興學子－服裝規範</vt:lpstr>
      <vt:lpstr>校 園 安 全</vt:lpstr>
      <vt:lpstr>友 善 校 園 宣 導</vt:lpstr>
      <vt:lpstr>友 善 校 園 宣 誓</vt:lpstr>
      <vt:lpstr> 品 德 教 育 宣 導</vt:lpstr>
      <vt:lpstr>新  春  祝      語</vt:lpstr>
      <vt:lpstr>新  春  祝       語</vt:lpstr>
      <vt:lpstr>新 春 開 學 舞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榮譽榜</dc:title>
  <dc:creator>楊珩</dc:creator>
  <cp:lastModifiedBy>楊思萱</cp:lastModifiedBy>
  <cp:revision>53</cp:revision>
  <dcterms:created xsi:type="dcterms:W3CDTF">2014-09-03T01:28:24Z</dcterms:created>
  <dcterms:modified xsi:type="dcterms:W3CDTF">2015-02-25T03:43:06Z</dcterms:modified>
</cp:coreProperties>
</file>