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7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0" d="100"/>
          <a:sy n="120" d="100"/>
        </p:scale>
        <p:origin x="-1302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734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94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701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258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1751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123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366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986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9968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0519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307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63457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9326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21991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3310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2466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243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0298CD5-6C1E-4009-B41F-6DF62E31D3BE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3086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743163" cy="3124201"/>
          </a:xfrm>
        </p:spPr>
        <p:txBody>
          <a:bodyPr/>
          <a:lstStyle/>
          <a:p>
            <a:r>
              <a:rPr lang="zh-TW" altLang="en-US" b="1" dirty="0" smtClean="0"/>
              <a:t>第</a:t>
            </a:r>
            <a:r>
              <a:rPr lang="en-US" altLang="zh-TW" b="1" dirty="0" smtClean="0"/>
              <a:t>5</a:t>
            </a:r>
            <a:r>
              <a:rPr lang="zh-TW" altLang="en-US" b="1" dirty="0" smtClean="0"/>
              <a:t>屆 學術人才養成計畫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533399" y="3843868"/>
            <a:ext cx="5532549" cy="1913466"/>
          </a:xfrm>
        </p:spPr>
        <p:txBody>
          <a:bodyPr>
            <a:normAutofit/>
          </a:bodyPr>
          <a:lstStyle/>
          <a:p>
            <a:r>
              <a:rPr lang="zh-TW" altLang="en-US" sz="4000" b="1" dirty="0" smtClean="0"/>
              <a:t>講座摘要</a:t>
            </a:r>
            <a:endParaRPr lang="zh-TW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776776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5459" y="245771"/>
            <a:ext cx="7907628" cy="5614115"/>
          </a:xfrm>
        </p:spPr>
        <p:txBody>
          <a:bodyPr>
            <a:normAutofit/>
          </a:bodyPr>
          <a:lstStyle/>
          <a:p>
            <a:r>
              <a:rPr lang="zh-TW" altLang="zh-TW" sz="4400" b="1" dirty="0" smtClean="0"/>
              <a:t>磁性</a:t>
            </a:r>
            <a:r>
              <a:rPr lang="en-US" altLang="zh-TW" sz="4400" b="1" dirty="0"/>
              <a:t>/</a:t>
            </a:r>
            <a:r>
              <a:rPr lang="zh-TW" altLang="zh-TW" sz="4400" b="1" dirty="0"/>
              <a:t>有機</a:t>
            </a:r>
            <a:r>
              <a:rPr lang="en-US" altLang="zh-TW" sz="4400" b="1" dirty="0"/>
              <a:t>/</a:t>
            </a:r>
            <a:r>
              <a:rPr lang="zh-TW" altLang="zh-TW" sz="4400" b="1" dirty="0"/>
              <a:t>半導體的界面</a:t>
            </a:r>
            <a:r>
              <a:rPr lang="zh-TW" altLang="zh-TW" sz="4400" b="1" dirty="0" smtClean="0"/>
              <a:t>研究</a:t>
            </a:r>
            <a:r>
              <a:rPr lang="en-US" altLang="zh-TW" sz="4400" b="1" dirty="0" smtClean="0"/>
              <a:t/>
            </a:r>
            <a:br>
              <a:rPr lang="en-US" altLang="zh-TW" sz="4400" b="1" dirty="0" smtClean="0"/>
            </a:br>
            <a:r>
              <a:rPr lang="en-US" altLang="zh-TW" sz="4400" b="1" dirty="0"/>
              <a:t/>
            </a:r>
            <a:br>
              <a:rPr lang="en-US" altLang="zh-TW" sz="4400" b="1" dirty="0"/>
            </a:br>
            <a:r>
              <a:rPr lang="zh-TW" altLang="en-US" sz="4400" b="1" dirty="0" smtClean="0"/>
              <a:t>台師大物理系 蔡志申教授 主講</a:t>
            </a:r>
            <a:endParaRPr lang="zh-TW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137174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4079" y="318198"/>
            <a:ext cx="5030273" cy="1507952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近代物理的範疇</a:t>
            </a:r>
            <a:endParaRPr lang="zh-TW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DSC_65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4558" y="1826150"/>
            <a:ext cx="2897188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DSC_65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6684" y="1826150"/>
            <a:ext cx="28956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DSC_65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4558" y="4025989"/>
            <a:ext cx="2897188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DSC_65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5096" y="4027577"/>
            <a:ext cx="2897188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8604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1622737" y="318198"/>
            <a:ext cx="6143223" cy="150795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有機</a:t>
            </a:r>
            <a:r>
              <a:rPr lang="zh-TW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／</a:t>
            </a:r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磁性／半導體</a:t>
            </a:r>
            <a:endParaRPr lang="zh-TW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SC_652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2737" y="1826150"/>
            <a:ext cx="2744788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DSC_65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1172" y="1826150"/>
            <a:ext cx="2744788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DSC_652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2737" y="4245327"/>
            <a:ext cx="2744788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DSC_652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2760" y="4246914"/>
            <a:ext cx="2743200" cy="182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0477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1403797" y="318198"/>
            <a:ext cx="6761409" cy="150795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表面物理的研究與發展</a:t>
            </a:r>
            <a:endParaRPr lang="zh-TW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DSC_654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797" y="1826150"/>
            <a:ext cx="2744788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DSC_655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4501" y="1827737"/>
            <a:ext cx="2744788" cy="182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DSC_657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4317" y="4225859"/>
            <a:ext cx="2743200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DSC_657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797" y="4246120"/>
            <a:ext cx="2744788" cy="182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2648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1236372" y="318198"/>
            <a:ext cx="6928834" cy="150795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作研究的精神與態度</a:t>
            </a:r>
            <a:endParaRPr lang="zh-TW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DSC_659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797" y="1826150"/>
            <a:ext cx="2744788" cy="182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DSC_659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4501" y="1826149"/>
            <a:ext cx="2744788" cy="182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DSC_648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798" y="4148490"/>
            <a:ext cx="2744788" cy="1810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DSC_649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4501" y="4129929"/>
            <a:ext cx="2744788" cy="182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9759264"/>
      </p:ext>
    </p:extLst>
  </p:cSld>
  <p:clrMapOvr>
    <a:masterClrMapping/>
  </p:clrMapOvr>
</p:sld>
</file>

<file path=ppt/theme/theme1.xml><?xml version="1.0" encoding="utf-8"?>
<a:theme xmlns:a="http://schemas.openxmlformats.org/drawingml/2006/main" name="切割線">
  <a:themeElements>
    <a:clrScheme name="切割線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切割線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切割線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</TotalTime>
  <Words>39</Words>
  <Application>Microsoft Office PowerPoint</Application>
  <PresentationFormat>如螢幕大小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切割線</vt:lpstr>
      <vt:lpstr>第5屆 學術人才養成計畫</vt:lpstr>
      <vt:lpstr>磁性/有機/半導體的界面研究  台師大物理系 蔡志申教授 主講</vt:lpstr>
      <vt:lpstr>近代物理的範疇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第5屆 學術人才養成計畫</dc:title>
  <dc:creator>yuwei</dc:creator>
  <cp:lastModifiedBy>JUN_THSH</cp:lastModifiedBy>
  <cp:revision>4</cp:revision>
  <dcterms:created xsi:type="dcterms:W3CDTF">2014-03-17T11:33:29Z</dcterms:created>
  <dcterms:modified xsi:type="dcterms:W3CDTF">2014-03-24T08:36:03Z</dcterms:modified>
</cp:coreProperties>
</file>